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689EA4-AA0B-4824-8DE9-0BA72ED66FAC}">
          <p14:sldIdLst>
            <p14:sldId id="256"/>
            <p14:sldId id="257"/>
          </p14:sldIdLst>
        </p14:section>
        <p14:section name="Untitled Section" id="{B3DA8620-B822-4828-95E8-3E5B5B8BEBC7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43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D727-5A5A-4AA9-8EB8-44EE619C015D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F9799-6E32-4DA8-BD90-F1B9AFE8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9799-6E32-4DA8-BD90-F1B9AFE88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2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9799-6E32-4DA8-BD90-F1B9AFE88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6A0A67-C499-4BEB-8AE3-5232E416401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1C6476-6F7E-4CD1-B341-6F35D934CF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roitfinancia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82000" cy="4419600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Adroit E-KYC Software for Smooth and Paper Less Account Opening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199"/>
            <a:ext cx="8382000" cy="6074229"/>
          </a:xfrm>
        </p:spPr>
        <p:txBody>
          <a:bodyPr>
            <a:normAutofit/>
          </a:bodyPr>
          <a:lstStyle/>
          <a:p>
            <a:r>
              <a:rPr lang="en-US" sz="2800" b="1" dirty="0"/>
              <a:t>ADROIT FINANCIAL SERVICES PVT LTD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84" y="2590800"/>
            <a:ext cx="452191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7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762000" y="6035040"/>
            <a:ext cx="457200" cy="365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52"/>
            <a:ext cx="8229600" cy="5413248"/>
          </a:xfrm>
        </p:spPr>
        <p:txBody>
          <a:bodyPr>
            <a:normAutofit/>
          </a:bodyPr>
          <a:lstStyle/>
          <a:p>
            <a:r>
              <a:rPr lang="en-US" sz="2400" dirty="0"/>
              <a:t>Select the Exchange As per Requirements and </a:t>
            </a:r>
          </a:p>
          <a:p>
            <a:r>
              <a:rPr lang="en-US" sz="2400" dirty="0"/>
              <a:t>In-case of Customer require any derivative exchange the client has to submit valid financial proofs.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67000"/>
            <a:ext cx="77533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1638300"/>
            <a:ext cx="4276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44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r>
              <a:rPr lang="en-US" sz="2000" dirty="0"/>
              <a:t>Now Client has to do In-Person Verification on this window</a:t>
            </a:r>
          </a:p>
          <a:p>
            <a:r>
              <a:rPr lang="en-US" sz="2000" dirty="0"/>
              <a:t>Client must have Camera &amp; Head Phone for complete the process.  </a:t>
            </a:r>
          </a:p>
          <a:p>
            <a:r>
              <a:rPr lang="en-US" sz="2000" dirty="0"/>
              <a:t>Client must read &amp; record below showing instruction clearly for complete the in-person verification process. </a:t>
            </a:r>
          </a:p>
          <a:p>
            <a:r>
              <a:rPr lang="en-US" sz="2000" dirty="0"/>
              <a:t>First click on record then stop and do upload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590800"/>
            <a:ext cx="7534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6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486402"/>
          </a:xfrm>
        </p:spPr>
        <p:txBody>
          <a:bodyPr>
            <a:normAutofit/>
          </a:bodyPr>
          <a:lstStyle/>
          <a:p>
            <a:r>
              <a:rPr lang="en-US" sz="1400" dirty="0"/>
              <a:t>Pan card &amp; Address proof must </a:t>
            </a:r>
            <a:r>
              <a:rPr lang="en-US" sz="1400"/>
              <a:t>be fetched </a:t>
            </a:r>
            <a:r>
              <a:rPr lang="en-US" sz="1400" dirty="0"/>
              <a:t>/ verified from Digi locker Authority.</a:t>
            </a:r>
          </a:p>
          <a:p>
            <a:r>
              <a:rPr lang="en-US" sz="1400" dirty="0"/>
              <a:t>Client photo must </a:t>
            </a:r>
            <a:r>
              <a:rPr lang="en-US" sz="1400"/>
              <a:t>be clicked </a:t>
            </a:r>
            <a:r>
              <a:rPr lang="en-US" sz="1400" dirty="0"/>
              <a:t>by camera.</a:t>
            </a:r>
          </a:p>
          <a:p>
            <a:r>
              <a:rPr lang="en-US" sz="1400" dirty="0"/>
              <a:t>Signed cheque copy must </a:t>
            </a:r>
            <a:r>
              <a:rPr lang="en-US" sz="1400"/>
              <a:t>be uploaded as </a:t>
            </a:r>
            <a:r>
              <a:rPr lang="en-US" sz="1400" dirty="0"/>
              <a:t>bank proof.</a:t>
            </a:r>
          </a:p>
          <a:p>
            <a:r>
              <a:rPr lang="en-US" sz="1400"/>
              <a:t>Upload cropped signature </a:t>
            </a:r>
            <a:r>
              <a:rPr lang="en-US" sz="1400" dirty="0"/>
              <a:t>in jpeg format and file size should not more than 10Kb.</a:t>
            </a:r>
          </a:p>
          <a:p>
            <a:r>
              <a:rPr lang="en-US" sz="1400" dirty="0"/>
              <a:t>If </a:t>
            </a:r>
            <a:r>
              <a:rPr lang="en-US" sz="1400"/>
              <a:t>client name is </a:t>
            </a:r>
            <a:r>
              <a:rPr lang="en-US" sz="1400" dirty="0"/>
              <a:t>not printed on cheque then please upload bank certified </a:t>
            </a:r>
            <a:r>
              <a:rPr lang="en-US" sz="1600" dirty="0"/>
              <a:t>statement or passbook in cheque deposited field.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162962"/>
            <a:ext cx="8153401" cy="37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7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r>
              <a:rPr lang="en-US" sz="2000" dirty="0"/>
              <a:t>Tick and accept the terms and conditions (Brokerage &amp; </a:t>
            </a:r>
            <a:r>
              <a:rPr lang="en-US" sz="2000" dirty="0" err="1"/>
              <a:t>Dp</a:t>
            </a:r>
            <a:r>
              <a:rPr lang="en-US" sz="2000" dirty="0"/>
              <a:t> Charges Schedule)</a:t>
            </a:r>
          </a:p>
          <a:p>
            <a:r>
              <a:rPr lang="en-US" sz="2000" dirty="0"/>
              <a:t>By default brokerage / </a:t>
            </a:r>
            <a:r>
              <a:rPr lang="en-US" sz="2000" dirty="0" err="1"/>
              <a:t>Dp</a:t>
            </a:r>
            <a:r>
              <a:rPr lang="en-US" sz="2000" dirty="0"/>
              <a:t>- charges mention </a:t>
            </a:r>
            <a:r>
              <a:rPr lang="en-US" sz="2000"/>
              <a:t>on page, </a:t>
            </a:r>
            <a:r>
              <a:rPr lang="en-US" sz="2000" dirty="0"/>
              <a:t>there </a:t>
            </a:r>
            <a:r>
              <a:rPr lang="en-US" sz="2000"/>
              <a:t>is no </a:t>
            </a:r>
            <a:r>
              <a:rPr lang="en-US" sz="2000" dirty="0"/>
              <a:t>modification allowed in the brokerage slab.</a:t>
            </a:r>
          </a:p>
          <a:p>
            <a:r>
              <a:rPr lang="en-US" sz="2000" dirty="0"/>
              <a:t>Client account will opened under Lifetime AMC scheme by default.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553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4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1800" dirty="0"/>
              <a:t>Client KYC form is ready </a:t>
            </a:r>
            <a:r>
              <a:rPr lang="en-US" sz="1800"/>
              <a:t>&amp; shown </a:t>
            </a:r>
            <a:r>
              <a:rPr lang="en-US" sz="1800" dirty="0"/>
              <a:t>on the computer window before E-signing. </a:t>
            </a:r>
          </a:p>
          <a:p>
            <a:r>
              <a:rPr lang="en-US" sz="1800" dirty="0"/>
              <a:t>Client must read &amp; insure all details are correct. </a:t>
            </a:r>
          </a:p>
          <a:p>
            <a:r>
              <a:rPr lang="en-US" sz="1800" dirty="0"/>
              <a:t>Then go for E-signing.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496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r>
              <a:rPr lang="en-US" sz="1600" dirty="0"/>
              <a:t>After acceptance client will received the OTP from UID for E-signing.</a:t>
            </a:r>
          </a:p>
          <a:p>
            <a:r>
              <a:rPr lang="en-US" sz="1600" dirty="0"/>
              <a:t>Then click on sign now</a:t>
            </a:r>
          </a:p>
          <a:p>
            <a:r>
              <a:rPr lang="en-US" sz="1600" dirty="0"/>
              <a:t>Tick on declarations. </a:t>
            </a:r>
          </a:p>
          <a:p>
            <a:r>
              <a:rPr lang="en-US" sz="1600" dirty="0"/>
              <a:t>Enter </a:t>
            </a:r>
            <a:r>
              <a:rPr lang="en-US" sz="1600" dirty="0" err="1"/>
              <a:t>Aadhaar</a:t>
            </a:r>
            <a:r>
              <a:rPr lang="en-US" sz="1600" dirty="0"/>
              <a:t> number for E-signing </a:t>
            </a:r>
          </a:p>
          <a:p>
            <a:r>
              <a:rPr lang="en-US" sz="1600" dirty="0"/>
              <a:t>Enter OTP and Submit for further process. </a:t>
            </a:r>
          </a:p>
          <a:p>
            <a:r>
              <a:rPr lang="en-US" sz="1600" dirty="0"/>
              <a:t>Verify OTP.</a:t>
            </a:r>
          </a:p>
          <a:p>
            <a:endParaRPr lang="en-US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0"/>
            <a:ext cx="365759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286000"/>
            <a:ext cx="2285999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2286000"/>
            <a:ext cx="237648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71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r>
              <a:rPr lang="en-US" sz="1600" dirty="0"/>
              <a:t>Click on continue for do the payments </a:t>
            </a:r>
            <a:r>
              <a:rPr lang="en-US" sz="1600" dirty="0" err="1"/>
              <a:t>Rs</a:t>
            </a:r>
            <a:r>
              <a:rPr lang="en-US" sz="1600" dirty="0"/>
              <a:t> 1180/- for account opening. </a:t>
            </a:r>
          </a:p>
          <a:p>
            <a:r>
              <a:rPr lang="en-US" sz="1600" dirty="0"/>
              <a:t>Then account opening request through E-sign is completed from client side.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3" y="1676400"/>
            <a:ext cx="8010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3" y="2921260"/>
            <a:ext cx="8010525" cy="26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8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30540" cy="46815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08" y="533400"/>
            <a:ext cx="8183880" cy="5413248"/>
          </a:xfrm>
        </p:spPr>
        <p:txBody>
          <a:bodyPr>
            <a:normAutofit/>
          </a:bodyPr>
          <a:lstStyle/>
          <a:p>
            <a:r>
              <a:rPr lang="en-US" sz="2000" dirty="0"/>
              <a:t>Payment Procedure for Account Maintaince charges.</a:t>
            </a:r>
          </a:p>
          <a:p>
            <a:r>
              <a:rPr lang="en-US" sz="2000" dirty="0"/>
              <a:t>Select a bank for fund transfer via Net-Banking.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371600"/>
            <a:ext cx="7877175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8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410200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E-KYC LOGIN PAGE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Login </a:t>
            </a:r>
            <a:r>
              <a:rPr lang="en-US" sz="2000" dirty="0"/>
              <a:t>Company Website (</a:t>
            </a:r>
            <a:r>
              <a:rPr lang="en-US" sz="2000" dirty="0">
                <a:hlinkClick r:id="rId2"/>
              </a:rPr>
              <a:t>https://www.adroitfinancial.com/</a:t>
            </a:r>
            <a:r>
              <a:rPr lang="en-US" sz="2000" dirty="0"/>
              <a:t>) and choose open an account for online account opening.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u="sng" dirty="0"/>
              <a:t>Important Instructions</a:t>
            </a:r>
          </a:p>
          <a:p>
            <a:r>
              <a:rPr lang="en-US" sz="2000" dirty="0"/>
              <a:t>Location Should be Enabled in Device while opening a account for GEO-Tagging.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Kindly make sure All Security Pop-up are allowed for the purpose of documents fetching and E-signing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07680" cy="5410200"/>
          </a:xfrm>
        </p:spPr>
        <p:txBody>
          <a:bodyPr/>
          <a:lstStyle/>
          <a:p>
            <a:r>
              <a:rPr lang="en-US" sz="2000" dirty="0"/>
              <a:t>Enter Client’s Name , Mobile number &amp; Email ID For OTP Verifications </a:t>
            </a:r>
          </a:p>
          <a:p>
            <a:r>
              <a:rPr lang="en-US" sz="2000" dirty="0"/>
              <a:t>Choose Referral in case the Account Source By AP </a:t>
            </a:r>
          </a:p>
          <a:p>
            <a:r>
              <a:rPr lang="en-US" sz="2000" dirty="0"/>
              <a:t>Ensure that Client’s Mobile Number or Email ID Should be Enabled on </a:t>
            </a:r>
            <a:r>
              <a:rPr lang="en-US" sz="2000" dirty="0" err="1"/>
              <a:t>Aadhar</a:t>
            </a:r>
            <a:r>
              <a:rPr lang="en-US" sz="2000" dirty="0"/>
              <a:t> </a:t>
            </a:r>
            <a:r>
              <a:rPr lang="en-US" sz="2000" dirty="0" smtClean="0"/>
              <a:t>Card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7" y="2286000"/>
            <a:ext cx="736000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70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400675"/>
          </a:xfrm>
        </p:spPr>
        <p:txBody>
          <a:bodyPr/>
          <a:lstStyle/>
          <a:p>
            <a:r>
              <a:rPr lang="en-US" sz="2400" dirty="0"/>
              <a:t>Enter OTP &amp; Continue for Account Opening. (OTP VALID FOR 10 MIN)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1"/>
            <a:ext cx="8077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5791200"/>
            <a:ext cx="762000" cy="1981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r>
              <a:rPr lang="en-US" dirty="0"/>
              <a:t>Enter Client’s Pan &amp; Date Of Birth for Data Verification from Pan Card Website.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833563"/>
            <a:ext cx="46577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1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38724"/>
          </a:xfrm>
        </p:spPr>
        <p:txBody>
          <a:bodyPr/>
          <a:lstStyle/>
          <a:p>
            <a:r>
              <a:rPr lang="en-US" dirty="0"/>
              <a:t>Client’s data will </a:t>
            </a:r>
            <a:r>
              <a:rPr lang="en-US"/>
              <a:t>be fetched </a:t>
            </a:r>
            <a:r>
              <a:rPr lang="en-US" dirty="0"/>
              <a:t>from </a:t>
            </a:r>
            <a:r>
              <a:rPr lang="en-US"/>
              <a:t>KRA Agencies. </a:t>
            </a:r>
            <a:r>
              <a:rPr lang="en-US" dirty="0"/>
              <a:t>If Client’s KRA not Updated in Any Agencies then client has to fill all require </a:t>
            </a:r>
            <a:r>
              <a:rPr lang="en-US"/>
              <a:t>details without </a:t>
            </a:r>
            <a:r>
              <a:rPr lang="en-US" dirty="0"/>
              <a:t>using any special characters.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561959" cy="267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2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5989320"/>
            <a:ext cx="1066801" cy="239267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/>
          <a:lstStyle/>
          <a:p>
            <a:r>
              <a:rPr lang="en-US" dirty="0"/>
              <a:t>Enter Client’s Address , If Data Not Fetch from KRA Agencies.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85913"/>
            <a:ext cx="79438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0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Client’s Bank Details Along with IFSC &amp; MICR Number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8001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 : Bank </a:t>
            </a:r>
            <a:r>
              <a:rPr lang="en-US" sz="2000" dirty="0"/>
              <a:t>d</a:t>
            </a:r>
            <a:r>
              <a:rPr lang="en-US" sz="2000" dirty="0" smtClean="0"/>
              <a:t>etails will be Verified by Penny drop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561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r>
              <a:rPr lang="en-US" sz="2400" dirty="0"/>
              <a:t>Select Client’s Income Range &amp; Occupation , Education details on this page.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9057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9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505</Words>
  <Application>Microsoft Office PowerPoint</Application>
  <PresentationFormat>On-screen Show (4:3)</PresentationFormat>
  <Paragraphs>52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Adroit E-KYC Software for Smooth and Paper Less Account Opening</vt:lpstr>
      <vt:lpstr>E-KYC LOGIN PAGE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: Bank details will be Verified by Penny drop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Adroit E-kyc Software for Smooth and Paper Less Account Opening</dc:title>
  <dc:creator>Windows User</dc:creator>
  <cp:lastModifiedBy>Windows User</cp:lastModifiedBy>
  <cp:revision>80</cp:revision>
  <dcterms:created xsi:type="dcterms:W3CDTF">2020-12-24T05:32:17Z</dcterms:created>
  <dcterms:modified xsi:type="dcterms:W3CDTF">2021-10-07T05:55:52Z</dcterms:modified>
</cp:coreProperties>
</file>